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603" r:id="rId1"/>
  </p:sldMasterIdLst>
  <p:notesMasterIdLst>
    <p:notesMasterId r:id="rId9"/>
  </p:notesMasterIdLst>
  <p:sldIdLst>
    <p:sldId id="4387" r:id="rId2"/>
    <p:sldId id="4388" r:id="rId3"/>
    <p:sldId id="4440" r:id="rId4"/>
    <p:sldId id="4441" r:id="rId5"/>
    <p:sldId id="4442" r:id="rId6"/>
    <p:sldId id="4445" r:id="rId7"/>
    <p:sldId id="444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85" autoAdjust="0"/>
    <p:restoredTop sz="93792" autoAdjust="0"/>
  </p:normalViewPr>
  <p:slideViewPr>
    <p:cSldViewPr>
      <p:cViewPr>
        <p:scale>
          <a:sx n="77" d="100"/>
          <a:sy n="77" d="100"/>
        </p:scale>
        <p:origin x="330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8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952F9-AE52-48CF-A9AD-D4218A589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9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952F9-AE52-48CF-A9AD-D4218A589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52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952F9-AE52-48CF-A9AD-D4218A589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41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952F9-AE52-48CF-A9AD-D4218A589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213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952F9-AE52-48CF-A9AD-D4218A589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115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952F9-AE52-48CF-A9AD-D4218A5891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208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052798-D5A7-4AC3-BBEC-5DB12D5DABB5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52059-6C0C-42CC-8BFE-3A8CE61F5D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309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6759E6-B029-4E6F-895A-40EFB0D92652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1A864-CC1B-4282-A66C-F314EC068B7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002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2E5BEF-47C4-42A2-B551-8E094DA9FDAB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1E212-B700-40FA-A40E-332266A332E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600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8ADE5C-EDC5-4D1E-A5D8-3234818AA8FD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AC3A8-CE6B-4D29-921F-3E4147EA9B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889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87B661-EDE0-4167-8CB0-562F2D75FD8A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87244-8549-4DE1-85F7-C991B615D98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828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A5B2F-1254-44B7-AD81-1B51A0EB1D69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A3FB0-80F3-4D17-9E7B-D019ECF7F68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7308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352366-208B-4382-94A1-18EDAADE4615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131F2-1236-476E-80C6-1F8928F5E0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711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4A1FF-76FA-4F91-86AB-98224DFCA62D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36F52-1974-41F8-AEF7-31EB3EB009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23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63964D-5D6C-48B4-9548-9F52B8689A92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68040-1284-48D0-8DF4-C585B02E935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830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50323-2D1F-47F9-ACFF-43FB39FBE71D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47D4C-CFE3-420B-8E62-86208014860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991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E46851-3DB7-4F35-8C67-8868356A177A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6E90D-69DF-4C04-B690-816F1614054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22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EBA8758-3F66-4B7E-AE56-CC710021DE69}" type="datetimeFigureOut">
              <a:rPr lang="en-US" altLang="zh-CN"/>
              <a:pPr/>
              <a:t>11/1/2022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4C3F71F-04A6-4A62-A2DE-2D8B0FE4D0D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7044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604" r:id="rId1"/>
    <p:sldLayoutId id="2147487605" r:id="rId2"/>
    <p:sldLayoutId id="2147487606" r:id="rId3"/>
    <p:sldLayoutId id="2147487607" r:id="rId4"/>
    <p:sldLayoutId id="2147487608" r:id="rId5"/>
    <p:sldLayoutId id="2147487609" r:id="rId6"/>
    <p:sldLayoutId id="2147487610" r:id="rId7"/>
    <p:sldLayoutId id="2147487611" r:id="rId8"/>
    <p:sldLayoutId id="2147487612" r:id="rId9"/>
    <p:sldLayoutId id="2147487613" r:id="rId10"/>
    <p:sldLayoutId id="21474876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63575"/>
            <a:ext cx="44196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8000" b="1" dirty="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在祢殿中</a:t>
            </a:r>
            <a:endParaRPr lang="en-US" sz="8000" b="1" dirty="0">
              <a:ln>
                <a:solidFill>
                  <a:srgbClr val="FFC000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14600"/>
            <a:ext cx="7953374" cy="99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b="1" dirty="0">
                <a:ln>
                  <a:solidFill>
                    <a:srgbClr val="C00000"/>
                  </a:solidFill>
                </a:ln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 YOUR TEMPLE</a:t>
            </a:r>
          </a:p>
        </p:txBody>
      </p:sp>
      <p:pic>
        <p:nvPicPr>
          <p:cNvPr id="205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3340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21088"/>
            <a:ext cx="17430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00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我願在祢殿中 俯伏敬拜稱謝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數算祢恩典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思念祢的慈愛 述説祢的榮耀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敬拜到永遠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381000" y="3832148"/>
            <a:ext cx="9906000" cy="228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 love Your </a:t>
            </a:r>
            <a:r>
              <a:rPr lang="en-US" altLang="zh-CN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temple,Falling</a:t>
            </a: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down in worship,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Thankful for Your grace,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Cherishing Your goodness, Telling of Your greatness,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Bowed in endless praise.</a:t>
            </a:r>
            <a:endParaRPr lang="en-US" altLang="zh-CN" sz="2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5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我願在祢殿中 俯伏敬拜稱謝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數算祢恩典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思念祢的慈愛 述説祢的榮耀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敬拜到永遠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381000" y="3832148"/>
            <a:ext cx="9906000" cy="228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 love Your </a:t>
            </a:r>
            <a:r>
              <a:rPr lang="en-US" altLang="zh-CN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temple,Falling</a:t>
            </a: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down in worship,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Thankful for Your grace,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Cherishing Your goodness, Telling of Your greatness,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Bowed in endless praise.</a:t>
            </a:r>
            <a:endParaRPr lang="en-US" altLang="zh-CN" sz="2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04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耶穌 耶穌 聖潔的羔羊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耶穌 耶穌 一生敬拜祢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381000" y="3832148"/>
            <a:ext cx="9906000" cy="228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Jesus, Lamb of God,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 Lamb of God!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Jesus, I shall praise,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Praise You all my days!</a:t>
            </a:r>
            <a:endParaRPr lang="en-US" altLang="zh-CN" sz="2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92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在祢殿中一日 勝別處住千日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心何等甘甜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瞻仰祢的榮面 聆聽祢的聲音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浸入永恆間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381000" y="3832148"/>
            <a:ext cx="9906000" cy="228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day in Your temple, Not a thousand elsewhere,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my heart's desire,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Gazing at Your beauty, Listening as You call me,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Steeped in endless time.</a:t>
            </a:r>
            <a:endParaRPr lang="en-US" altLang="zh-CN" sz="2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93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我願在祢殿中 俯伏敬拜稱謝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數算祢恩典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思念祢的慈愛 述説祢的榮耀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敬拜到永遠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381000" y="3832148"/>
            <a:ext cx="9906000" cy="228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 love Your </a:t>
            </a:r>
            <a:r>
              <a:rPr lang="en-US" altLang="zh-CN" sz="28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temple,Falling</a:t>
            </a: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down in worship,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Thankful for Your grace,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Cherishing Your goodness, Telling of Your greatness,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Bowed in endless praise.</a:t>
            </a:r>
            <a:endParaRPr lang="en-US" altLang="zh-CN" sz="28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33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耶穌 耶穌 聖潔的羔羊</a:t>
            </a:r>
            <a:b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耶穌 耶穌 一生敬拜祢</a:t>
            </a:r>
            <a:r>
              <a:rPr lang="en-US" altLang="zh-TW" b="1" dirty="0">
                <a:solidFill>
                  <a:schemeClr val="bg1"/>
                </a:solidFill>
                <a:latin typeface="宋体" panose="02010600030101010101" pitchFamily="2" charset="-122"/>
              </a:rPr>
              <a:t/>
            </a:r>
            <a:br>
              <a:rPr lang="en-US" altLang="zh-TW" b="1" dirty="0">
                <a:solidFill>
                  <a:schemeClr val="bg1"/>
                </a:solidFill>
                <a:latin typeface="宋体" panose="02010600030101010101" pitchFamily="2" charset="-122"/>
              </a:rPr>
            </a:br>
            <a:r>
              <a:rPr lang="zh-TW" altLang="en-US" b="1" dirty="0">
                <a:solidFill>
                  <a:schemeClr val="bg1"/>
                </a:solidFill>
                <a:latin typeface="宋体" panose="02010600030101010101" pitchFamily="2" charset="-122"/>
              </a:rPr>
              <a:t>一生敬拜祢 一生敬拜祢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-381000" y="3832148"/>
            <a:ext cx="9906000" cy="228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Jesus, Jesus, Holy Lamb of God!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Jesus,</a:t>
            </a:r>
            <a:r>
              <a:rPr lang="zh-CN" alt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Jesus, Praise You all my days!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Praise You all my days!</a:t>
            </a:r>
            <a:endParaRPr lang="en-US" altLang="zh-CN" sz="2800" dirty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Praise You all my days!</a:t>
            </a:r>
            <a:endParaRPr lang="en-US" altLang="zh-CN" sz="2800" dirty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800" dirty="0">
              <a:solidFill>
                <a:srgbClr val="898989"/>
              </a:solidFill>
            </a:endParaRPr>
          </a:p>
        </p:txBody>
      </p:sp>
      <p:pic>
        <p:nvPicPr>
          <p:cNvPr id="2" name="Graphic 2" descr="Heart">
            <a:extLst>
              <a:ext uri="{FF2B5EF4-FFF2-40B4-BE49-F238E27FC236}">
                <a16:creationId xmlns:a16="http://schemas.microsoft.com/office/drawing/2014/main" xmlns="" id="{2B8BA6E1-2DBB-9FE5-6368-4C9590165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2624975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4395</TotalTime>
  <Words>249</Words>
  <Application>Microsoft Office PowerPoint</Application>
  <PresentationFormat>On-screen Show (4:3)</PresentationFormat>
  <Paragraphs>38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7_Office Theme</vt:lpstr>
      <vt:lpstr>在祢殿中</vt:lpstr>
      <vt:lpstr>我願在祢殿中 俯伏敬拜稱謝 數算祢恩典 思念祢的慈愛 述説祢的榮耀 敬拜到永遠</vt:lpstr>
      <vt:lpstr>我願在祢殿中 俯伏敬拜稱謝 數算祢恩典 思念祢的慈愛 述説祢的榮耀 敬拜到永遠</vt:lpstr>
      <vt:lpstr>耶穌 耶穌 聖潔的羔羊 耶穌 耶穌 一生敬拜祢</vt:lpstr>
      <vt:lpstr>在祢殿中一日 勝別處住千日 心何等甘甜 瞻仰祢的榮面 聆聽祢的聲音 浸入永恆間</vt:lpstr>
      <vt:lpstr>我願在祢殿中 俯伏敬拜稱謝 數算祢恩典 思念祢的慈愛 述説祢的榮耀 敬拜到永遠</vt:lpstr>
      <vt:lpstr>耶穌 耶穌 聖潔的羔羊 耶穌 耶穌 一生敬拜祢 一生敬拜祢 一生敬拜祢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645</cp:revision>
  <dcterms:created xsi:type="dcterms:W3CDTF">2012-02-03T13:37:34Z</dcterms:created>
  <dcterms:modified xsi:type="dcterms:W3CDTF">2022-11-02T01:58:52Z</dcterms:modified>
</cp:coreProperties>
</file>